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ó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3741"/>
            <a:ext cx="9144000" cy="6470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.png" id="89" name="Google Shape;8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3741"/>
            <a:ext cx="9144000" cy="6470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.png" id="94" name="Google Shape;9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3741"/>
            <a:ext cx="9144000" cy="6470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.png" id="99" name="Google Shape;9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3741"/>
            <a:ext cx="9144000" cy="6470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.png" id="104" name="Google Shape;10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.png" id="109" name="Google Shape;10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3741"/>
            <a:ext cx="9144000" cy="6470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.png" id="114" name="Google Shape;11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3741"/>
            <a:ext cx="9144000" cy="6470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